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32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7104063" cy="10234613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9" autoAdjust="0"/>
  </p:normalViewPr>
  <p:slideViewPr>
    <p:cSldViewPr snapToGrid="0">
      <p:cViewPr varScale="1">
        <p:scale>
          <a:sx n="97" d="100"/>
          <a:sy n="97" d="100"/>
        </p:scale>
        <p:origin x="14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1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055D74EA-3E93-4587-B549-75C756A580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F02352-E69D-4564-8C89-60D46765C7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3" y="1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pPr rtl="0"/>
            <a:fld id="{CDE8DEF2-571A-40B3-BCB3-695CDDC891A5}" type="datetime1">
              <a:rPr lang="fr-FR" smtClean="0"/>
              <a:t>23/10/2024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1CBCD5-D962-413C-8FBE-97EB2634A3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7"/>
            <a:ext cx="3078427" cy="513506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D7122F-EC5F-4ED4-9874-FD3953E4B9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6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pPr rtl="0"/>
            <a:fld id="{4085710C-02FF-4D10-B04B-E760FF840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966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pPr rtl="0"/>
            <a:fld id="{B3AF45BE-D3D6-4EBF-AE6D-A56698D324AC}" type="datetime1">
              <a:rPr lang="fr-FR" noProof="0" smtClean="0"/>
              <a:t>23/10/2024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925409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3506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6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pPr rtl="0"/>
            <a:fld id="{D2B5E4AF-373C-429A-8AD0-F68B6D291494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757650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2B5E4AF-373C-429A-8AD0-F68B6D29149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98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AE4C448C-EF86-4EB0-843D-6508BCD86C9C}" type="datetime1">
              <a:rPr lang="fr-FR" noProof="0" smtClean="0"/>
              <a:t>23/10/2024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789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787C47-5FEC-4E58-84B0-C5E790FE4712}" type="datetime1">
              <a:rPr lang="fr-FR" noProof="0" smtClean="0"/>
              <a:t>23/10/2024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8243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90714A-6335-4801-8A87-D0D161DD5DB9}" type="datetime1">
              <a:rPr lang="fr-FR" noProof="0" smtClean="0"/>
              <a:t>23/10/2024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17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86968D-09B6-4B4C-A390-B2122DAF6273}" type="datetime1">
              <a:rPr lang="fr-FR" noProof="0" smtClean="0"/>
              <a:t>23/10/2024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4060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5CC236-F762-410F-93B8-6FCA400E91A7}" type="datetime1">
              <a:rPr lang="fr-FR" noProof="0" smtClean="0"/>
              <a:t>23/10/2024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7" name="Connecteur droit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939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7570ED-FA34-4C6D-A09E-377DDA0C14C5}" type="datetime1">
              <a:rPr lang="fr-FR" noProof="0" smtClean="0"/>
              <a:t>23/10/2024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3419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C11A7C-2AA6-499A-AB75-ECD19FF8781F}" type="datetime1">
              <a:rPr lang="fr-FR" noProof="0" smtClean="0"/>
              <a:t>23/10/2024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3408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854313-0DD2-4411-8E4A-039A002A937C}" type="datetime1">
              <a:rPr lang="fr-FR" noProof="0" smtClean="0"/>
              <a:t>23/10/2024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2457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E80508-777C-4FB4-B1D9-C37A0C25FC13}" type="datetime1">
              <a:rPr lang="fr-FR" noProof="0" smtClean="0"/>
              <a:t>23/10/2024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92557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C2C427-FA43-4040-B84F-4640D6397A2B}" type="datetime1">
              <a:rPr lang="fr-FR" noProof="0" smtClean="0"/>
              <a:t>23/10/2024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4253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9F172A-3189-4B22-9FB7-FAA4688A87BD}" type="datetime1">
              <a:rPr lang="fr-FR" noProof="0" smtClean="0"/>
              <a:t>23/10/2024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4428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5BD0FB56-E5A7-482C-86C3-0BCD67CDCDA8}" type="datetime1">
              <a:rPr lang="fr-FR" noProof="0" smtClean="0"/>
              <a:t>23/10/2024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9272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4" r:id="rId2"/>
    <p:sldLayoutId id="2147484735" r:id="rId3"/>
    <p:sldLayoutId id="2147484736" r:id="rId4"/>
    <p:sldLayoutId id="2147484737" r:id="rId5"/>
    <p:sldLayoutId id="2147484738" r:id="rId6"/>
    <p:sldLayoutId id="2147484739" r:id="rId7"/>
    <p:sldLayoutId id="2147484740" r:id="rId8"/>
    <p:sldLayoutId id="2147484741" r:id="rId9"/>
    <p:sldLayoutId id="2147484742" r:id="rId10"/>
    <p:sldLayoutId id="2147484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orme libre : Forme 106">
            <a:extLst>
              <a:ext uri="{FF2B5EF4-FFF2-40B4-BE49-F238E27FC236}">
                <a16:creationId xmlns:a16="http://schemas.microsoft.com/office/drawing/2014/main" id="{DA5F6E6D-A9ED-471F-B5D3-C84B8466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6948" y="1304943"/>
            <a:ext cx="10937756" cy="6858000"/>
          </a:xfrm>
          <a:custGeom>
            <a:avLst/>
            <a:gdLst>
              <a:gd name="connsiteX0" fmla="*/ 1784518 w 10937756"/>
              <a:gd name="connsiteY0" fmla="*/ 0 h 6858000"/>
              <a:gd name="connsiteX1" fmla="*/ 9153238 w 10937756"/>
              <a:gd name="connsiteY1" fmla="*/ 0 h 6858000"/>
              <a:gd name="connsiteX2" fmla="*/ 9335959 w 10937756"/>
              <a:gd name="connsiteY2" fmla="*/ 174208 h 6858000"/>
              <a:gd name="connsiteX3" fmla="*/ 10937756 w 10937756"/>
              <a:gd name="connsiteY3" fmla="*/ 4041289 h 6858000"/>
              <a:gd name="connsiteX4" fmla="*/ 10277692 w 10937756"/>
              <a:gd name="connsiteY4" fmla="*/ 6648081 h 6858000"/>
              <a:gd name="connsiteX5" fmla="*/ 10156991 w 10937756"/>
              <a:gd name="connsiteY5" fmla="*/ 6858000 h 6858000"/>
              <a:gd name="connsiteX6" fmla="*/ 780765 w 10937756"/>
              <a:gd name="connsiteY6" fmla="*/ 6858000 h 6858000"/>
              <a:gd name="connsiteX7" fmla="*/ 660064 w 10937756"/>
              <a:gd name="connsiteY7" fmla="*/ 6648081 h 6858000"/>
              <a:gd name="connsiteX8" fmla="*/ 0 w 10937756"/>
              <a:gd name="connsiteY8" fmla="*/ 4041289 h 6858000"/>
              <a:gd name="connsiteX9" fmla="*/ 1601797 w 10937756"/>
              <a:gd name="connsiteY9" fmla="*/ 1742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7756" h="6858000">
                <a:moveTo>
                  <a:pt x="1784518" y="0"/>
                </a:moveTo>
                <a:lnTo>
                  <a:pt x="9153238" y="0"/>
                </a:lnTo>
                <a:lnTo>
                  <a:pt x="9335959" y="174208"/>
                </a:lnTo>
                <a:cubicBezTo>
                  <a:pt x="10325631" y="1163881"/>
                  <a:pt x="10937756" y="2531100"/>
                  <a:pt x="10937756" y="4041289"/>
                </a:cubicBezTo>
                <a:cubicBezTo>
                  <a:pt x="10937756" y="4985157"/>
                  <a:pt x="10698645" y="5873178"/>
                  <a:pt x="10277692" y="6648081"/>
                </a:cubicBezTo>
                <a:lnTo>
                  <a:pt x="10156991" y="6858000"/>
                </a:lnTo>
                <a:lnTo>
                  <a:pt x="780765" y="6858000"/>
                </a:lnTo>
                <a:lnTo>
                  <a:pt x="660064" y="6648081"/>
                </a:lnTo>
                <a:cubicBezTo>
                  <a:pt x="239111" y="5873178"/>
                  <a:pt x="0" y="4985157"/>
                  <a:pt x="0" y="4041289"/>
                </a:cubicBezTo>
                <a:cubicBezTo>
                  <a:pt x="0" y="2531100"/>
                  <a:pt x="612125" y="1163881"/>
                  <a:pt x="1601797" y="17420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81" name="Ovale 80">
            <a:extLst>
              <a:ext uri="{FF2B5EF4-FFF2-40B4-BE49-F238E27FC236}">
                <a16:creationId xmlns:a16="http://schemas.microsoft.com/office/drawing/2014/main" id="{44864D6A-CDDD-4D60-8619-C1AD786F3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7076" y="3040141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9CD1768A-EC26-4C6A-A57C-E23005890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4425522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99530F13-2430-4DB9-9637-7708CFDD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1763284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A4F69744-BE77-4CA9-862A-54E574EE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4435047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7" name="Ovale 76">
            <a:extLst>
              <a:ext uri="{FF2B5EF4-FFF2-40B4-BE49-F238E27FC236}">
                <a16:creationId xmlns:a16="http://schemas.microsoft.com/office/drawing/2014/main" id="{D8B7D5AE-8D15-48A8-BF79-863756AB2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48765" y="1723075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0E26D681-9D60-4729-9BAF-8F1BC982F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2328" y="1578784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EFD3B067-A626-42D5-A3BC-823CE088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6778" y="2438416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2652" y="-182514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fr-FR" dirty="0">
                <a:solidFill>
                  <a:srgbClr val="C00000"/>
                </a:solidFill>
              </a:rPr>
              <a:t>Comité Directeur ASM </a:t>
            </a:r>
            <a:r>
              <a:rPr lang="fr-FR" i="1" dirty="0">
                <a:solidFill>
                  <a:srgbClr val="C00000"/>
                </a:solidFill>
              </a:rPr>
              <a:t>2024 – 2025</a:t>
            </a:r>
          </a:p>
        </p:txBody>
      </p:sp>
      <p:sp>
        <p:nvSpPr>
          <p:cNvPr id="21" name="Rectangle 20">
            <a:extLst>
              <a:ext uri="{FF2B5EF4-FFF2-40B4-BE49-F238E27FC236}">
                <a16:creationId xmlns:a16="http://schemas.microsoft.com/office/drawing/2014/main" id="{11D56577-55A5-4AC0-A86E-107F2E113581}"/>
              </a:ext>
            </a:extLst>
          </p:cNvPr>
          <p:cNvSpPr/>
          <p:nvPr/>
        </p:nvSpPr>
        <p:spPr>
          <a:xfrm>
            <a:off x="1071406" y="2400096"/>
            <a:ext cx="1323677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rgbClr val="C00000"/>
                </a:solidFill>
              </a:rPr>
              <a:t>Hakim ARGAYAG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P4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Matériel - Communication</a:t>
            </a: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48265B-D934-4BC5-8F2B-2322214922F8}"/>
              </a:ext>
            </a:extLst>
          </p:cNvPr>
          <p:cNvSpPr/>
          <p:nvPr/>
        </p:nvSpPr>
        <p:spPr>
          <a:xfrm>
            <a:off x="1960444" y="809984"/>
            <a:ext cx="1734047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rgbClr val="C00000"/>
                </a:solidFill>
              </a:rPr>
              <a:t>François DEJEAN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E2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Matériel - Bateau</a:t>
            </a: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6E30C7-762E-4337-B852-3A7938FA969D}"/>
              </a:ext>
            </a:extLst>
          </p:cNvPr>
          <p:cNvSpPr/>
          <p:nvPr/>
        </p:nvSpPr>
        <p:spPr>
          <a:xfrm>
            <a:off x="9816735" y="2060322"/>
            <a:ext cx="2105925" cy="1003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dirty="0">
                <a:solidFill>
                  <a:srgbClr val="C00000"/>
                </a:solidFill>
              </a:rPr>
              <a:t>Béatrice LANDREAU</a:t>
            </a:r>
          </a:p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P4</a:t>
            </a:r>
          </a:p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Animation - communication</a:t>
            </a: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4578142" y="1021623"/>
            <a:ext cx="1747209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rgbClr val="C00000"/>
                </a:solidFill>
              </a:rPr>
              <a:t>Christophe AGUS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E3 – FB1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Matériel – Bateau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Formation tech &amp;bio</a:t>
            </a: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CA2203-78D4-4184-A8B1-8D6E3C28C889}"/>
              </a:ext>
            </a:extLst>
          </p:cNvPr>
          <p:cNvSpPr/>
          <p:nvPr/>
        </p:nvSpPr>
        <p:spPr>
          <a:xfrm>
            <a:off x="8663668" y="3885890"/>
            <a:ext cx="1332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dirty="0">
                <a:solidFill>
                  <a:srgbClr val="C00000"/>
                </a:solidFill>
              </a:rPr>
              <a:t>Sylvie COURAIL</a:t>
            </a:r>
          </a:p>
          <a:p>
            <a:pPr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E2 – FB1</a:t>
            </a:r>
          </a:p>
          <a:p>
            <a:pPr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Secrétaire – Formation bio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F0C271F-C24A-4E69-9D4E-298D827B8460}"/>
              </a:ext>
            </a:extLst>
          </p:cNvPr>
          <p:cNvSpPr/>
          <p:nvPr/>
        </p:nvSpPr>
        <p:spPr>
          <a:xfrm>
            <a:off x="4790469" y="2167751"/>
            <a:ext cx="1667780" cy="39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rgbClr val="C00000"/>
                </a:solidFill>
              </a:rPr>
              <a:t>Théo PIASECKI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P4 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Trésorier</a:t>
            </a: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306DAE2-9434-42D9-B876-2B856348AD4A}"/>
              </a:ext>
            </a:extLst>
          </p:cNvPr>
          <p:cNvSpPr/>
          <p:nvPr/>
        </p:nvSpPr>
        <p:spPr>
          <a:xfrm>
            <a:off x="7227110" y="1062571"/>
            <a:ext cx="1534998" cy="904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rgbClr val="C00000"/>
                </a:solidFill>
              </a:rPr>
              <a:t>Nathalie VIETTE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P2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Secrétaire adjointe - animation</a:t>
            </a: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267414-C32D-40FE-972B-255FF1A8576C}"/>
              </a:ext>
            </a:extLst>
          </p:cNvPr>
          <p:cNvSpPr/>
          <p:nvPr/>
        </p:nvSpPr>
        <p:spPr>
          <a:xfrm>
            <a:off x="5275410" y="4614558"/>
            <a:ext cx="1582937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rgbClr val="C00000"/>
                </a:solidFill>
              </a:rPr>
              <a:t>Patrick LOCQUET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tx1"/>
                </a:solidFill>
              </a:rPr>
              <a:t>E3 – BEES1 - DEJEPS</a:t>
            </a:r>
            <a:br>
              <a:rPr lang="fr-FR" sz="1200" kern="1200" dirty="0">
                <a:solidFill>
                  <a:srgbClr val="C00000"/>
                </a:solidFill>
              </a:rPr>
            </a:br>
            <a:r>
              <a:rPr lang="fr-FR" sz="12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Président - formation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8E41E6-B0BF-44BC-98F9-F8F486ABC7F1}"/>
              </a:ext>
            </a:extLst>
          </p:cNvPr>
          <p:cNvSpPr/>
          <p:nvPr/>
        </p:nvSpPr>
        <p:spPr>
          <a:xfrm>
            <a:off x="3055662" y="5816961"/>
            <a:ext cx="1701013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rgbClr val="C00000"/>
                </a:solidFill>
              </a:rPr>
              <a:t>Mehdi  CHETAFI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E3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Matériel – Bateau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Formation tech</a:t>
            </a: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8C1A8A-DB3C-4362-B041-C35C08C0195F}"/>
              </a:ext>
            </a:extLst>
          </p:cNvPr>
          <p:cNvSpPr/>
          <p:nvPr/>
        </p:nvSpPr>
        <p:spPr>
          <a:xfrm>
            <a:off x="8056088" y="5523071"/>
            <a:ext cx="1663044" cy="782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dirty="0">
                <a:solidFill>
                  <a:srgbClr val="C00000"/>
                </a:solidFill>
              </a:rPr>
              <a:t>Robert GIRAUD</a:t>
            </a:r>
          </a:p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E4 – IR 10 honoraire</a:t>
            </a:r>
          </a:p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BEES1</a:t>
            </a:r>
          </a:p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Conseil des Sages</a:t>
            </a:r>
          </a:p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Formation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9B8C93-9BD8-4437-9379-8B7C1D9398C3}"/>
              </a:ext>
            </a:extLst>
          </p:cNvPr>
          <p:cNvSpPr/>
          <p:nvPr/>
        </p:nvSpPr>
        <p:spPr>
          <a:xfrm>
            <a:off x="1366209" y="5140951"/>
            <a:ext cx="1419436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rgbClr val="C00000"/>
                </a:solidFill>
              </a:rPr>
              <a:t>Emmanuel LEROY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E1 – FB1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Formation bio</a:t>
            </a:r>
            <a:endParaRPr lang="fr-FR" sz="13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1682DD-5C22-4B97-83AE-86C7996FB90B}"/>
              </a:ext>
            </a:extLst>
          </p:cNvPr>
          <p:cNvSpPr/>
          <p:nvPr/>
        </p:nvSpPr>
        <p:spPr>
          <a:xfrm>
            <a:off x="1575709" y="3730483"/>
            <a:ext cx="1914516" cy="715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rgbClr val="C00000"/>
                </a:solidFill>
              </a:rPr>
              <a:t>Sebastiano COCO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E2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Animation - formation</a:t>
            </a: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772BBE7-C6D8-4BF9-BA45-DC3C6BC93DE2}"/>
              </a:ext>
            </a:extLst>
          </p:cNvPr>
          <p:cNvSpPr/>
          <p:nvPr/>
        </p:nvSpPr>
        <p:spPr>
          <a:xfrm>
            <a:off x="10230601" y="4389814"/>
            <a:ext cx="1534998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rgbClr val="C00000"/>
                </a:solidFill>
              </a:rPr>
              <a:t>Jean SCOTTO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tx1"/>
                </a:solidFill>
              </a:rPr>
              <a:t>E3 – FB2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Conseil des Sages</a:t>
            </a: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id="{4B1786F3-631A-4BEE-8323-68AB581BC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90713" y="3097174"/>
            <a:ext cx="213490" cy="2134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D13F3AC2-C134-452A-A575-2AEDD5FD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3248" y="3358120"/>
            <a:ext cx="213490" cy="2134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F74C5EF9-9647-43F7-B54F-97E136BD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3101" y="4819579"/>
            <a:ext cx="213490" cy="2134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5" name="Ovale 74">
            <a:extLst>
              <a:ext uri="{FF2B5EF4-FFF2-40B4-BE49-F238E27FC236}">
                <a16:creationId xmlns:a16="http://schemas.microsoft.com/office/drawing/2014/main" id="{B6143EC5-1312-45C8-8A63-08B7FD81A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11164" y="4185050"/>
            <a:ext cx="213490" cy="2134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E95005B3-E7A9-43A7-9097-E5C0B12D0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90458" y="5239351"/>
            <a:ext cx="213490" cy="213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09" name="Ovale 108">
            <a:extLst>
              <a:ext uri="{FF2B5EF4-FFF2-40B4-BE49-F238E27FC236}">
                <a16:creationId xmlns:a16="http://schemas.microsoft.com/office/drawing/2014/main" id="{2E67447B-A1BE-4C7F-841C-1D52C3E3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1916" y="3181928"/>
            <a:ext cx="82310" cy="823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10" name="Ovale 109">
            <a:extLst>
              <a:ext uri="{FF2B5EF4-FFF2-40B4-BE49-F238E27FC236}">
                <a16:creationId xmlns:a16="http://schemas.microsoft.com/office/drawing/2014/main" id="{8547C6B6-4C5C-4A9B-97B5-B9DAA62B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4313" y="2251579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11" name="Ovale 110">
            <a:extLst>
              <a:ext uri="{FF2B5EF4-FFF2-40B4-BE49-F238E27FC236}">
                <a16:creationId xmlns:a16="http://schemas.microsoft.com/office/drawing/2014/main" id="{53B8C8A1-B8C7-423C-89FE-51E9ECFCB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6950" y="4896764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cxnSp>
        <p:nvCxnSpPr>
          <p:cNvPr id="113" name="Connecteur : Coude 112">
            <a:extLst>
              <a:ext uri="{FF2B5EF4-FFF2-40B4-BE49-F238E27FC236}">
                <a16:creationId xmlns:a16="http://schemas.microsoft.com/office/drawing/2014/main" id="{622A3281-34A2-40FA-8168-008FF7176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1" idx="2"/>
          </p:cNvCxnSpPr>
          <p:nvPr/>
        </p:nvCxnSpPr>
        <p:spPr>
          <a:xfrm rot="10800000">
            <a:off x="2194103" y="1726751"/>
            <a:ext cx="2496611" cy="1477168"/>
          </a:xfrm>
          <a:prstGeom prst="bentConnector3">
            <a:avLst>
              <a:gd name="adj1" fmla="val 50000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 : Coude 114">
            <a:extLst>
              <a:ext uri="{FF2B5EF4-FFF2-40B4-BE49-F238E27FC236}">
                <a16:creationId xmlns:a16="http://schemas.microsoft.com/office/drawing/2014/main" id="{3776E844-35AA-4B61-8A75-6DA7A2EE9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1500669" y="3230171"/>
            <a:ext cx="3069688" cy="265804"/>
          </a:xfrm>
          <a:prstGeom prst="bentConnector3">
            <a:avLst>
              <a:gd name="adj1" fmla="val 50000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 : Coude 121">
            <a:extLst>
              <a:ext uri="{FF2B5EF4-FFF2-40B4-BE49-F238E27FC236}">
                <a16:creationId xmlns:a16="http://schemas.microsoft.com/office/drawing/2014/main" id="{DB6E0B7E-8974-4A28-BC51-7F85C7F5B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10" idx="2"/>
            <a:endCxn id="12" idx="3"/>
          </p:cNvCxnSpPr>
          <p:nvPr/>
        </p:nvCxnSpPr>
        <p:spPr>
          <a:xfrm rot="10800000" flipV="1">
            <a:off x="7443489" y="2292734"/>
            <a:ext cx="1690825" cy="823660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 : Coude 126">
            <a:extLst>
              <a:ext uri="{FF2B5EF4-FFF2-40B4-BE49-F238E27FC236}">
                <a16:creationId xmlns:a16="http://schemas.microsoft.com/office/drawing/2014/main" id="{5DE74E47-57A7-4EFA-83E1-B978BCE6B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2" idx="2"/>
            <a:endCxn id="111" idx="0"/>
          </p:cNvCxnSpPr>
          <p:nvPr/>
        </p:nvCxnSpPr>
        <p:spPr>
          <a:xfrm rot="10800000">
            <a:off x="988106" y="4896764"/>
            <a:ext cx="3602353" cy="449332"/>
          </a:xfrm>
          <a:prstGeom prst="bentConnector4">
            <a:avLst>
              <a:gd name="adj1" fmla="val 49429"/>
              <a:gd name="adj2" fmla="val 150876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 : Coude 129">
            <a:extLst>
              <a:ext uri="{FF2B5EF4-FFF2-40B4-BE49-F238E27FC236}">
                <a16:creationId xmlns:a16="http://schemas.microsoft.com/office/drawing/2014/main" id="{FE82DF5B-C60E-4257-B370-A4B302DC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7641183" y="3437736"/>
            <a:ext cx="2623966" cy="102123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 : Coude 134">
            <a:extLst>
              <a:ext uri="{FF2B5EF4-FFF2-40B4-BE49-F238E27FC236}">
                <a16:creationId xmlns:a16="http://schemas.microsoft.com/office/drawing/2014/main" id="{6A5E1044-F23D-446F-BE87-4E46A9AA5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11192" y="4921964"/>
            <a:ext cx="2701115" cy="114220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3B0384B8-592B-4006-8B64-A2790BFC2C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27" b="4827"/>
          <a:stretch/>
        </p:blipFill>
        <p:spPr>
          <a:xfrm>
            <a:off x="3751499" y="803252"/>
            <a:ext cx="955285" cy="128596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8AAF000-3A15-41D8-AECC-55973B56B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981" y="303129"/>
            <a:ext cx="1886633" cy="1736435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4D567AB4-1742-4EAE-BA30-7BEF10ADF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883" y="758105"/>
            <a:ext cx="1113109" cy="1252248"/>
          </a:xfrm>
          <a:prstGeom prst="ellipse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DA5757B0-4857-438E-927D-D5B576605D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9080" y="2897818"/>
            <a:ext cx="996481" cy="1275495"/>
          </a:xfrm>
          <a:prstGeom prst="ellipse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64F1DF5-E004-4095-AF4C-49FE2FA0C2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6356" y="5088890"/>
            <a:ext cx="994862" cy="1387831"/>
          </a:xfrm>
          <a:prstGeom prst="ellipse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3454A9ED-A403-47FA-A2D6-6D596EBE40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1117" y="599456"/>
            <a:ext cx="1079705" cy="1439607"/>
          </a:xfrm>
          <a:prstGeom prst="ellipse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8DFC7B3B-EDC7-4276-9EDA-5A0603B96E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4460" y="5235993"/>
            <a:ext cx="978206" cy="1457528"/>
          </a:xfrm>
          <a:prstGeom prst="ellipse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C5599174-77A0-4F98-86B5-8A61C301E3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0944" y="3527990"/>
            <a:ext cx="984768" cy="1308401"/>
          </a:xfrm>
          <a:prstGeom prst="ellipse">
            <a:avLst/>
          </a:prstGeom>
        </p:spPr>
      </p:pic>
      <p:sp>
        <p:nvSpPr>
          <p:cNvPr id="86" name="Ovale 108">
            <a:extLst>
              <a:ext uri="{FF2B5EF4-FFF2-40B4-BE49-F238E27FC236}">
                <a16:creationId xmlns:a16="http://schemas.microsoft.com/office/drawing/2014/main" id="{E16FB61F-523F-48FA-A9C9-CB3BD96FE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52720" y="1678420"/>
            <a:ext cx="82310" cy="823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87" name="Ovale 70">
            <a:extLst>
              <a:ext uri="{FF2B5EF4-FFF2-40B4-BE49-F238E27FC236}">
                <a16:creationId xmlns:a16="http://schemas.microsoft.com/office/drawing/2014/main" id="{FD5B1CA9-669D-4E20-B193-467BD4478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8142" y="3399246"/>
            <a:ext cx="213490" cy="2134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734AF122-941B-4A2F-B11D-0C7A07865D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65149" y="3500231"/>
            <a:ext cx="79255" cy="792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371C6F3-A93D-4429-AED5-AAB49DC77B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522" y="2920753"/>
            <a:ext cx="1051521" cy="1444294"/>
          </a:xfrm>
          <a:prstGeom prst="ellipse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2617005-3151-4844-BB37-7033607948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52528" y="3535566"/>
            <a:ext cx="1105066" cy="1282213"/>
          </a:xfrm>
          <a:prstGeom prst="ellipse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F0D5CC9-3E19-BDFF-F507-A3F10D1D45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336" y="3081640"/>
            <a:ext cx="1298841" cy="1532918"/>
          </a:xfrm>
          <a:prstGeom prst="ellipse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71F7A2A-41A9-7D6F-BB1A-BF2F96176DC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22949" y="3995141"/>
            <a:ext cx="213378" cy="21337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06344F0-AA0E-0053-2C84-4CCE695E78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30110" y="3009705"/>
            <a:ext cx="213378" cy="213378"/>
          </a:xfrm>
          <a:prstGeom prst="rect">
            <a:avLst/>
          </a:prstGeom>
        </p:spPr>
      </p:pic>
      <p:sp>
        <p:nvSpPr>
          <p:cNvPr id="14" name="Ovale 109">
            <a:extLst>
              <a:ext uri="{FF2B5EF4-FFF2-40B4-BE49-F238E27FC236}">
                <a16:creationId xmlns:a16="http://schemas.microsoft.com/office/drawing/2014/main" id="{6681E90E-9497-5931-8F89-3005C0DBF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12307" y="4991914"/>
            <a:ext cx="82310" cy="823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E7DD9A1-572A-4C3B-AACF-1440D97651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97640" y="2807327"/>
            <a:ext cx="213378" cy="213378"/>
          </a:xfrm>
          <a:prstGeom prst="rect">
            <a:avLst/>
          </a:prstGeom>
        </p:spPr>
      </p:pic>
      <p:cxnSp>
        <p:nvCxnSpPr>
          <p:cNvPr id="60" name="Connecteur : Coude 134">
            <a:extLst>
              <a:ext uri="{FF2B5EF4-FFF2-40B4-BE49-F238E27FC236}">
                <a16:creationId xmlns:a16="http://schemas.microsoft.com/office/drawing/2014/main" id="{986C7EB1-F4BF-44D9-844D-E639D3C57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 flipH="1">
            <a:off x="4293234" y="2245541"/>
            <a:ext cx="760536" cy="536871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>
            <a:extLst>
              <a:ext uri="{FF2B5EF4-FFF2-40B4-BE49-F238E27FC236}">
                <a16:creationId xmlns:a16="http://schemas.microsoft.com/office/drawing/2014/main" id="{0C32D2E2-E96B-476F-B413-55C898A457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72596" y="2097827"/>
            <a:ext cx="85351" cy="792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E39837B-3749-4055-B3BF-E2C571FF7BF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72687" y="5134930"/>
            <a:ext cx="1084730" cy="1501709"/>
          </a:xfrm>
          <a:prstGeom prst="ellipse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6B1AF8E-4F50-4BDF-9FE2-F1562CA57FE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6010" y="5033069"/>
            <a:ext cx="1046529" cy="1544949"/>
          </a:xfrm>
          <a:prstGeom prst="ellipse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287A518-4B7C-5F09-C1E2-60D9E7AB51E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05431" y="1559443"/>
            <a:ext cx="937859" cy="14251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20636703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8348_TF33828058_Win32" id="{F3CF0D74-04C1-417E-88F7-1112251BDC1E}" vid="{20B15B83-4EB2-47B0-ACEB-6769FD0D2A8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Organigramme de l’équipe</Template>
  <TotalTime>3</TotalTime>
  <Words>109</Words>
  <Application>Microsoft Office PowerPoint</Application>
  <PresentationFormat>Grand écran</PresentationFormat>
  <Paragraphs>44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Calibri</vt:lpstr>
      <vt:lpstr>Corbel</vt:lpstr>
      <vt:lpstr>Base</vt:lpstr>
      <vt:lpstr>Comité Directeur ASM 2024 –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L’équipe ASM 2023 - 2024</dc:title>
  <dc:creator>Sylvie Courail</dc:creator>
  <cp:lastModifiedBy>Sylvie Courail</cp:lastModifiedBy>
  <cp:revision>26</cp:revision>
  <cp:lastPrinted>2023-12-27T11:47:11Z</cp:lastPrinted>
  <dcterms:created xsi:type="dcterms:W3CDTF">2023-12-03T16:40:20Z</dcterms:created>
  <dcterms:modified xsi:type="dcterms:W3CDTF">2024-10-23T20:08:48Z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e5a936a-3ba6-429d-a189-412c8b1a86ed_Enabled">
    <vt:lpwstr>true</vt:lpwstr>
  </property>
  <property fmtid="{D5CDD505-2E9C-101B-9397-08002B2CF9AE}" pid="3" name="MSIP_Label_3e5a936a-3ba6-429d-a189-412c8b1a86ed_SetDate">
    <vt:lpwstr>2023-12-05T11:41:52Z</vt:lpwstr>
  </property>
  <property fmtid="{D5CDD505-2E9C-101B-9397-08002B2CF9AE}" pid="4" name="MSIP_Label_3e5a936a-3ba6-429d-a189-412c8b1a86ed_Method">
    <vt:lpwstr>Standard</vt:lpwstr>
  </property>
  <property fmtid="{D5CDD505-2E9C-101B-9397-08002B2CF9AE}" pid="5" name="MSIP_Label_3e5a936a-3ba6-429d-a189-412c8b1a86ed_Name">
    <vt:lpwstr>Standard</vt:lpwstr>
  </property>
  <property fmtid="{D5CDD505-2E9C-101B-9397-08002B2CF9AE}" pid="6" name="MSIP_Label_3e5a936a-3ba6-429d-a189-412c8b1a86ed_SiteId">
    <vt:lpwstr>02156bc4-d21d-4066-bb8c-74c422d0e122</vt:lpwstr>
  </property>
  <property fmtid="{D5CDD505-2E9C-101B-9397-08002B2CF9AE}" pid="7" name="MSIP_Label_3e5a936a-3ba6-429d-a189-412c8b1a86ed_ActionId">
    <vt:lpwstr>600eb944-024c-4d8f-a8b9-956ddb1eaec4</vt:lpwstr>
  </property>
  <property fmtid="{D5CDD505-2E9C-101B-9397-08002B2CF9AE}" pid="8" name="MSIP_Label_3e5a936a-3ba6-429d-a189-412c8b1a86ed_ContentBits">
    <vt:lpwstr>0</vt:lpwstr>
  </property>
</Properties>
</file>